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FFCCCC"/>
    <a:srgbClr val="003300"/>
    <a:srgbClr val="000066"/>
    <a:srgbClr val="800000"/>
    <a:srgbClr val="996633"/>
    <a:srgbClr val="FF00FF"/>
    <a:srgbClr val="66FF33"/>
    <a:srgbClr val="66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7" autoAdjust="0"/>
    <p:restoredTop sz="86357" autoAdjust="0"/>
  </p:normalViewPr>
  <p:slideViewPr>
    <p:cSldViewPr>
      <p:cViewPr>
        <p:scale>
          <a:sx n="112" d="100"/>
          <a:sy n="112" d="100"/>
        </p:scale>
        <p:origin x="-654" y="6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1404" cy="73405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 кружок 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«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Каляка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-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Маляка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»</a:t>
            </a:r>
            <a:b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</a:br>
            <a:r>
              <a:rPr lang="ru-RU" sz="2200" b="1" dirty="0" smtClean="0"/>
              <a:t> (художественно-эстетическое развитие) </a:t>
            </a:r>
            <a:endParaRPr lang="ru-RU" sz="2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avid" pitchFamily="34" charset="-79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701" y="2276872"/>
            <a:ext cx="8813564" cy="2232248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ru-RU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/>
              <a:t>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Создание условий для приобретения опыта самостоятельно находить связь между предметами и явлениями окружающего мира и их изображениями в рисунке.</a:t>
            </a:r>
          </a:p>
          <a:p>
            <a:pPr lvl="0"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Познакомить детей с понятиями форма, цвет, величина, количество.</a:t>
            </a:r>
          </a:p>
          <a:p>
            <a:pPr lvl="0"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Побуждать детей самостоятельно выбирать способы выражения при создании выразительных образов, используя для этого освоенные технические приемы.</a:t>
            </a:r>
          </a:p>
          <a:p>
            <a:pPr lvl="0"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Вызвать желание к индивидуальной и совместной изобразительной творческой деятельности детей и воспитателя.</a:t>
            </a:r>
          </a:p>
          <a:p>
            <a:pPr lvl="0"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Вовлекать детей в диалог в процессе создания коллективных и индивидуальных работ.</a:t>
            </a:r>
          </a:p>
          <a:p>
            <a:pPr lvl="0"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Создание условий для активизации познавательной активности наблюдательности и творческого воображения, ассоциативного мышления и любознательности.</a:t>
            </a:r>
          </a:p>
          <a:p>
            <a:pPr lvl="0"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Способствовать развитию у детей эстетической восприимчивости.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endParaRPr lang="ru-RU" sz="2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42844" y="1071546"/>
            <a:ext cx="8856993" cy="1205326"/>
          </a:xfrm>
        </p:spPr>
        <p:txBody>
          <a:bodyPr>
            <a:norm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кружка:</a:t>
            </a:r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0" smtClean="0">
                <a:latin typeface="Times New Roman" pitchFamily="18" charset="0"/>
                <a:cs typeface="Times New Roman" pitchFamily="18" charset="0"/>
              </a:rPr>
              <a:t>Создавать  условия 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для развития творческих способностей детей посредствам экспериментирования с материалами необходимыми для работы в нетрадиционных техниках рисования.</a:t>
            </a:r>
          </a:p>
          <a:p>
            <a:pPr indent="457200" algn="just">
              <a:spcBef>
                <a:spcPts val="0"/>
              </a:spcBef>
            </a:pPr>
            <a:endParaRPr lang="ru-RU" sz="17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067944" y="4273329"/>
            <a:ext cx="4824536" cy="2323593"/>
          </a:xfrm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проводятся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один раз в неделю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в течение 2022-2023 учебного года.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средние группы -20 мин;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/>
              <a:t>Руководитель   кружка высшей категории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/>
              <a:t>МАДОУ </a:t>
            </a:r>
            <a:r>
              <a:rPr lang="ru-RU" sz="1400" dirty="0" err="1" smtClean="0"/>
              <a:t>д</a:t>
            </a:r>
            <a:r>
              <a:rPr lang="ru-RU" sz="1400" dirty="0" smtClean="0"/>
              <a:t>/с №73 «Огонек» </a:t>
            </a:r>
            <a:r>
              <a:rPr lang="ru-RU" sz="1400" b="1" i="1" dirty="0" smtClean="0"/>
              <a:t>Фролова Олеся Геннадьевна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4214818"/>
            <a:ext cx="3143272" cy="2500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2917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165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кружок «Каляка- Маляка»  (художественно-эстетическое развитие)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камушек</dc:title>
  <dc:creator>elena</dc:creator>
  <cp:lastModifiedBy>1</cp:lastModifiedBy>
  <cp:revision>42</cp:revision>
  <cp:lastPrinted>2017-08-31T05:17:37Z</cp:lastPrinted>
  <dcterms:created xsi:type="dcterms:W3CDTF">2017-07-27T10:11:33Z</dcterms:created>
  <dcterms:modified xsi:type="dcterms:W3CDTF">2022-08-29T07:17:48Z</dcterms:modified>
</cp:coreProperties>
</file>